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1708982"/>
            <a:ext cx="6803342" cy="87766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46270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88338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75236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17304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17304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17304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17304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59373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88338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59373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59373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459373" cy="9819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1" y="666213"/>
            <a:ext cx="6546270" cy="9819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2024-06-19T06:00:17Z</dcterms:created>
  <dcterms:modified xsi:type="dcterms:W3CDTF">2024-06-19T06:00:17Z</dcterms:modified>
</cp:coreProperties>
</file>